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handoutMasterIdLst>
    <p:handoutMasterId r:id="rId11"/>
  </p:handoutMasterIdLst>
  <p:sldIdLst>
    <p:sldId id="269" r:id="rId5"/>
    <p:sldId id="270" r:id="rId6"/>
    <p:sldId id="274" r:id="rId7"/>
    <p:sldId id="268" r:id="rId8"/>
    <p:sldId id="266" r:id="rId9"/>
    <p:sldId id="277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-39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hssen NEMRI" userId="80790c5d-37b4-4fdd-8b40-3a60057755f2" providerId="ADAL" clId="{D29E6490-7D1C-4DAF-A664-C78DFDC0CD36}"/>
    <pc:docChg chg="delSld modSld">
      <pc:chgData name="Ihssen NEMRI" userId="80790c5d-37b4-4fdd-8b40-3a60057755f2" providerId="ADAL" clId="{D29E6490-7D1C-4DAF-A664-C78DFDC0CD36}" dt="2019-08-28T09:31:54.459" v="2" actId="2696"/>
      <pc:docMkLst>
        <pc:docMk/>
      </pc:docMkLst>
      <pc:sldChg chg="addSp modSp">
        <pc:chgData name="Ihssen NEMRI" userId="80790c5d-37b4-4fdd-8b40-3a60057755f2" providerId="ADAL" clId="{D29E6490-7D1C-4DAF-A664-C78DFDC0CD36}" dt="2019-08-28T09:31:45.119" v="1"/>
        <pc:sldMkLst>
          <pc:docMk/>
          <pc:sldMk cId="3222234683" sldId="269"/>
        </pc:sldMkLst>
        <pc:graphicFrameChg chg="add modGraphic">
          <ac:chgData name="Ihssen NEMRI" userId="80790c5d-37b4-4fdd-8b40-3a60057755f2" providerId="ADAL" clId="{D29E6490-7D1C-4DAF-A664-C78DFDC0CD36}" dt="2019-08-28T09:31:45.119" v="1"/>
          <ac:graphicFrameMkLst>
            <pc:docMk/>
            <pc:sldMk cId="3222234683" sldId="269"/>
            <ac:graphicFrameMk id="6" creationId="{33580B13-77C5-49A8-A803-0C4CA038489D}"/>
          </ac:graphicFrameMkLst>
        </pc:graphicFrameChg>
      </pc:sldChg>
      <pc:sldChg chg="del">
        <pc:chgData name="Ihssen NEMRI" userId="80790c5d-37b4-4fdd-8b40-3a60057755f2" providerId="ADAL" clId="{D29E6490-7D1C-4DAF-A664-C78DFDC0CD36}" dt="2019-08-28T09:31:54.459" v="2" actId="2696"/>
        <pc:sldMkLst>
          <pc:docMk/>
          <pc:sldMk cId="468565493" sldId="276"/>
        </pc:sldMkLst>
      </pc:sldChg>
    </pc:docChg>
  </pc:docChgLst>
  <pc:docChgLst>
    <pc:chgData name="Olivier BUSNEL" userId="6c092e65-1204-42e5-b3b4-2190bd9ff791" providerId="ADAL" clId="{E6CAFF89-E53A-4CAA-83E3-3BBCA7BE86A6}"/>
    <pc:docChg chg="custSel addSld delSld modSld">
      <pc:chgData name="Olivier BUSNEL" userId="6c092e65-1204-42e5-b3b4-2190bd9ff791" providerId="ADAL" clId="{E6CAFF89-E53A-4CAA-83E3-3BBCA7BE86A6}" dt="2019-07-01T18:04:02.327" v="328" actId="1076"/>
      <pc:docMkLst>
        <pc:docMk/>
      </pc:docMkLst>
      <pc:sldChg chg="modSp">
        <pc:chgData name="Olivier BUSNEL" userId="6c092e65-1204-42e5-b3b4-2190bd9ff791" providerId="ADAL" clId="{E6CAFF89-E53A-4CAA-83E3-3BBCA7BE86A6}" dt="2019-07-01T17:45:08.044" v="3" actId="20577"/>
        <pc:sldMkLst>
          <pc:docMk/>
          <pc:sldMk cId="3222234683" sldId="269"/>
        </pc:sldMkLst>
        <pc:spChg chg="mod">
          <ac:chgData name="Olivier BUSNEL" userId="6c092e65-1204-42e5-b3b4-2190bd9ff791" providerId="ADAL" clId="{E6CAFF89-E53A-4CAA-83E3-3BBCA7BE86A6}" dt="2019-07-01T17:45:08.044" v="3" actId="20577"/>
          <ac:spMkLst>
            <pc:docMk/>
            <pc:sldMk cId="3222234683" sldId="269"/>
            <ac:spMk id="2" creationId="{00000000-0000-0000-0000-000000000000}"/>
          </ac:spMkLst>
        </pc:spChg>
      </pc:sldChg>
      <pc:sldChg chg="modSp">
        <pc:chgData name="Olivier BUSNEL" userId="6c092e65-1204-42e5-b3b4-2190bd9ff791" providerId="ADAL" clId="{E6CAFF89-E53A-4CAA-83E3-3BBCA7BE86A6}" dt="2019-07-01T17:45:32.661" v="4" actId="13822"/>
        <pc:sldMkLst>
          <pc:docMk/>
          <pc:sldMk cId="1390706853" sldId="270"/>
        </pc:sldMkLst>
        <pc:spChg chg="mod">
          <ac:chgData name="Olivier BUSNEL" userId="6c092e65-1204-42e5-b3b4-2190bd9ff791" providerId="ADAL" clId="{E6CAFF89-E53A-4CAA-83E3-3BBCA7BE86A6}" dt="2019-07-01T17:45:32.661" v="4" actId="13822"/>
          <ac:spMkLst>
            <pc:docMk/>
            <pc:sldMk cId="1390706853" sldId="270"/>
            <ac:spMk id="4" creationId="{9009BECB-4653-4B99-BB81-3974B2A3DD58}"/>
          </ac:spMkLst>
        </pc:spChg>
      </pc:sldChg>
      <pc:sldChg chg="addSp modSp add">
        <pc:chgData name="Olivier BUSNEL" userId="6c092e65-1204-42e5-b3b4-2190bd9ff791" providerId="ADAL" clId="{E6CAFF89-E53A-4CAA-83E3-3BBCA7BE86A6}" dt="2019-07-01T17:56:01.778" v="64" actId="403"/>
        <pc:sldMkLst>
          <pc:docMk/>
          <pc:sldMk cId="2973306956" sldId="277"/>
        </pc:sldMkLst>
        <pc:spChg chg="add mod">
          <ac:chgData name="Olivier BUSNEL" userId="6c092e65-1204-42e5-b3b4-2190bd9ff791" providerId="ADAL" clId="{E6CAFF89-E53A-4CAA-83E3-3BBCA7BE86A6}" dt="2019-07-01T17:56:01.778" v="64" actId="403"/>
          <ac:spMkLst>
            <pc:docMk/>
            <pc:sldMk cId="2973306956" sldId="277"/>
            <ac:spMk id="2" creationId="{D6C0B1FA-A9BA-4D2C-AF6A-70FAAD555B7F}"/>
          </ac:spMkLst>
        </pc:spChg>
        <pc:graphicFrameChg chg="add mod ord">
          <ac:chgData name="Olivier BUSNEL" userId="6c092e65-1204-42e5-b3b4-2190bd9ff791" providerId="ADAL" clId="{E6CAFF89-E53A-4CAA-83E3-3BBCA7BE86A6}" dt="2019-07-01T17:55:45.014" v="60" actId="14100"/>
          <ac:graphicFrameMkLst>
            <pc:docMk/>
            <pc:sldMk cId="2973306956" sldId="277"/>
            <ac:graphicFrameMk id="3" creationId="{C88D9FC3-DA4C-4E52-BA49-54C7ED8BF4E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567FE-DAB2-4169-8C8D-A474DACF02AE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701D4-F4D3-4268-867E-CBDB42391E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39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1937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0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58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56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670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70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49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40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33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85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42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9DF4B6F-D5E8-4E42-8DB4-E868CA02A536}" type="datetimeFigureOut">
              <a:rPr lang="fr-FR" smtClean="0"/>
              <a:t>17/09/2019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D46E3E-A336-4B79-A685-73529D775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31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7817" y="281424"/>
            <a:ext cx="10800406" cy="3538938"/>
          </a:xfrm>
        </p:spPr>
        <p:txBody>
          <a:bodyPr>
            <a:normAutofit/>
          </a:bodyPr>
          <a:lstStyle/>
          <a:p>
            <a:r>
              <a:rPr lang="fr-FR" dirty="0"/>
              <a:t>PARA-JUDO 2019-2024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80582" y="4512370"/>
            <a:ext cx="11202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Présentation du projet Para-judo et de performance sportive Paralympique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21" y="209217"/>
            <a:ext cx="763597" cy="1193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6" name="Zoom de diapositive 5">
                <a:extLst>
                  <a:ext uri="{FF2B5EF4-FFF2-40B4-BE49-F238E27FC236}">
                    <a16:creationId xmlns:a16="http://schemas.microsoft.com/office/drawing/2014/main" id="{33580B13-77C5-49A8-A803-0C4CA038489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28234988"/>
                  </p:ext>
                </p:extLst>
              </p:nvPr>
            </p:nvGraphicFramePr>
            <p:xfrm>
              <a:off x="10081932" y="29943"/>
              <a:ext cx="3048000" cy="1714500"/>
            </p:xfrm>
            <a:graphic>
              <a:graphicData uri="http://schemas.microsoft.com/office/powerpoint/2016/slidezoom">
                <pslz:sldZm>
                  <pslz:sldZmObj sldId="268" cId="2841791027">
                    <pslz:zmPr id="{E7D16E30-0A7C-4434-A0EB-A6FB0AAB96B1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Zoom de diapositive 5">
                <a:extLst>
                  <a:ext uri="{FF2B5EF4-FFF2-40B4-BE49-F238E27FC236}">
                    <a16:creationId xmlns:a16="http://schemas.microsoft.com/office/drawing/2014/main" xmlns="" id="{33580B13-77C5-49A8-A803-0C4CA038489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081932" y="29943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223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xmlns="" id="{ABB37B1D-05A9-4556-8CAE-F53D4545027C}"/>
              </a:ext>
            </a:extLst>
          </p:cNvPr>
          <p:cNvSpPr/>
          <p:nvPr/>
        </p:nvSpPr>
        <p:spPr>
          <a:xfrm>
            <a:off x="350874" y="268123"/>
            <a:ext cx="10597116" cy="942321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Le secteur PARAJUDO au sein de la FFJDA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35B1B1F-D0A8-4239-8EB6-BF33B87331F6}"/>
              </a:ext>
            </a:extLst>
          </p:cNvPr>
          <p:cNvSpPr txBox="1"/>
          <p:nvPr/>
        </p:nvSpPr>
        <p:spPr>
          <a:xfrm>
            <a:off x="561089" y="1628507"/>
            <a:ext cx="102162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/>
              <a:t>Ce secteur regroupe un projet déjà existant au sein de la fédération, organisé autour de la </a:t>
            </a:r>
            <a:r>
              <a:rPr lang="fr-FR" sz="2200" b="1" dirty="0"/>
              <a:t>Commission Nationale Judo et Personnes en Situation de Handicap </a:t>
            </a:r>
            <a:r>
              <a:rPr lang="fr-FR" sz="2200" dirty="0"/>
              <a:t>(CNJPSH), et du nouveau projet Paralympique lié à la </a:t>
            </a:r>
            <a:r>
              <a:rPr lang="fr-FR" sz="2200" b="1" dirty="0"/>
              <a:t>délégation PARA-JUDO </a:t>
            </a:r>
            <a:r>
              <a:rPr lang="fr-FR" sz="2200" dirty="0"/>
              <a:t>obtenue le 1</a:t>
            </a:r>
            <a:r>
              <a:rPr lang="fr-FR" sz="2200" baseline="30000" dirty="0"/>
              <a:t>er</a:t>
            </a:r>
            <a:r>
              <a:rPr lang="fr-FR" sz="2200" dirty="0"/>
              <a:t> janvier 2017. </a:t>
            </a:r>
          </a:p>
          <a:p>
            <a:pPr algn="just"/>
            <a:endParaRPr lang="fr-FR" dirty="0"/>
          </a:p>
          <a:p>
            <a:pPr algn="just"/>
            <a:r>
              <a:rPr lang="fr-FR" sz="2200" dirty="0"/>
              <a:t>Ce secteur poursuit les objectifs suivants :</a:t>
            </a:r>
          </a:p>
        </p:txBody>
      </p:sp>
      <p:sp>
        <p:nvSpPr>
          <p:cNvPr id="4" name="Rectangle : avec coins arrondis en diagonale 3">
            <a:extLst>
              <a:ext uri="{FF2B5EF4-FFF2-40B4-BE49-F238E27FC236}">
                <a16:creationId xmlns:a16="http://schemas.microsoft.com/office/drawing/2014/main" xmlns="" id="{9009BECB-4653-4B99-BB81-3974B2A3DD58}"/>
              </a:ext>
            </a:extLst>
          </p:cNvPr>
          <p:cNvSpPr/>
          <p:nvPr/>
        </p:nvSpPr>
        <p:spPr>
          <a:xfrm>
            <a:off x="776664" y="4705235"/>
            <a:ext cx="3371413" cy="1884642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FORMATION</a:t>
            </a:r>
          </a:p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Formations initiale et continue des enseignants et de l’encadrement technique</a:t>
            </a:r>
          </a:p>
        </p:txBody>
      </p:sp>
      <p:sp>
        <p:nvSpPr>
          <p:cNvPr id="5" name="Rectangle : avec coins arrondis en diagonale 4">
            <a:extLst>
              <a:ext uri="{FF2B5EF4-FFF2-40B4-BE49-F238E27FC236}">
                <a16:creationId xmlns:a16="http://schemas.microsoft.com/office/drawing/2014/main" xmlns="" id="{F29AE82E-C3A7-42C1-B6DF-5FB4C1291382}"/>
              </a:ext>
            </a:extLst>
          </p:cNvPr>
          <p:cNvSpPr/>
          <p:nvPr/>
        </p:nvSpPr>
        <p:spPr>
          <a:xfrm>
            <a:off x="3906734" y="3762914"/>
            <a:ext cx="3524977" cy="188464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DEVELOPPEMENT</a:t>
            </a:r>
          </a:p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Accès à la pratique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Accueil dans les clubs</a:t>
            </a:r>
          </a:p>
        </p:txBody>
      </p:sp>
      <p:sp>
        <p:nvSpPr>
          <p:cNvPr id="6" name="Rectangle : avec coins arrondis en diagonale 5">
            <a:extLst>
              <a:ext uri="{FF2B5EF4-FFF2-40B4-BE49-F238E27FC236}">
                <a16:creationId xmlns:a16="http://schemas.microsoft.com/office/drawing/2014/main" xmlns="" id="{CDEF7839-97E8-4A62-9946-541D1ACE5B2C}"/>
              </a:ext>
            </a:extLst>
          </p:cNvPr>
          <p:cNvSpPr/>
          <p:nvPr/>
        </p:nvSpPr>
        <p:spPr>
          <a:xfrm>
            <a:off x="7111490" y="4705235"/>
            <a:ext cx="3371413" cy="188464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SPORTIF</a:t>
            </a:r>
          </a:p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Jeux Paralympiques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Deaflympics</a:t>
            </a:r>
          </a:p>
        </p:txBody>
      </p:sp>
    </p:spTree>
    <p:extLst>
      <p:ext uri="{BB962C8B-B14F-4D97-AF65-F5344CB8AC3E}">
        <p14:creationId xmlns:p14="http://schemas.microsoft.com/office/powerpoint/2010/main" val="139070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9948" y="1529124"/>
            <a:ext cx="10417878" cy="11168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200" dirty="0"/>
              <a:t>La FFJDA mène des actions vers les publics en situation de handicap depuis de nombreuses années. Elle a créé la CNJPSH en 1972, afin de mener sa politique fédérale en direction de ces publics.</a:t>
            </a:r>
          </a:p>
          <a:p>
            <a:endParaRPr lang="fr-FR" sz="2000" dirty="0"/>
          </a:p>
        </p:txBody>
      </p:sp>
      <p:sp>
        <p:nvSpPr>
          <p:cNvPr id="4" name="Rectangle : coins arrondis 3"/>
          <p:cNvSpPr/>
          <p:nvPr/>
        </p:nvSpPr>
        <p:spPr>
          <a:xfrm>
            <a:off x="369948" y="298982"/>
            <a:ext cx="10417878" cy="887643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La </a:t>
            </a:r>
            <a:r>
              <a:rPr lang="fr-FR" sz="3600" dirty="0"/>
              <a:t>formation</a:t>
            </a:r>
            <a:r>
              <a:rPr lang="fr-FR" sz="4000" dirty="0"/>
              <a:t> et l’accès à la pratique</a:t>
            </a:r>
          </a:p>
        </p:txBody>
      </p:sp>
      <p:sp>
        <p:nvSpPr>
          <p:cNvPr id="5" name="Rectangle : coins arrondis 4"/>
          <p:cNvSpPr/>
          <p:nvPr/>
        </p:nvSpPr>
        <p:spPr>
          <a:xfrm>
            <a:off x="369948" y="2830916"/>
            <a:ext cx="10379487" cy="5691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Des missions …</a:t>
            </a:r>
            <a:r>
              <a:rPr lang="fr-FR" sz="1600" dirty="0"/>
              <a:t> </a:t>
            </a:r>
          </a:p>
        </p:txBody>
      </p:sp>
      <p:sp>
        <p:nvSpPr>
          <p:cNvPr id="6" name="Rectangle : coins arrondis 5"/>
          <p:cNvSpPr/>
          <p:nvPr/>
        </p:nvSpPr>
        <p:spPr>
          <a:xfrm>
            <a:off x="369948" y="3624915"/>
            <a:ext cx="2230154" cy="1001492"/>
          </a:xfrm>
          <a:prstGeom prst="round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Accès à la pratique du Judo-Jujitsu aux PSH</a:t>
            </a:r>
          </a:p>
        </p:txBody>
      </p:sp>
      <p:sp>
        <p:nvSpPr>
          <p:cNvPr id="7" name="Rectangle : coins arrondis 6"/>
          <p:cNvSpPr/>
          <p:nvPr/>
        </p:nvSpPr>
        <p:spPr>
          <a:xfrm>
            <a:off x="2746110" y="3624915"/>
            <a:ext cx="2628608" cy="1001492"/>
          </a:xfrm>
          <a:prstGeom prst="round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accent6">
                    <a:lumMod val="75000"/>
                  </a:schemeClr>
                </a:solidFill>
              </a:rPr>
              <a:t>Soutien des actions de promotion et d’animation des clubs et OTD</a:t>
            </a:r>
          </a:p>
        </p:txBody>
      </p:sp>
      <p:sp>
        <p:nvSpPr>
          <p:cNvPr id="8" name="Rectangle : coins arrondis 7"/>
          <p:cNvSpPr/>
          <p:nvPr/>
        </p:nvSpPr>
        <p:spPr>
          <a:xfrm>
            <a:off x="5520726" y="3624914"/>
            <a:ext cx="2792636" cy="1001491"/>
          </a:xfrm>
          <a:prstGeom prst="round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70C0"/>
                </a:solidFill>
              </a:rPr>
              <a:t>Formation des enseignants et de l’encadrement technique à ces publics</a:t>
            </a:r>
          </a:p>
        </p:txBody>
      </p:sp>
      <p:sp>
        <p:nvSpPr>
          <p:cNvPr id="9" name="Rectangle : coins arrondis 8"/>
          <p:cNvSpPr/>
          <p:nvPr/>
        </p:nvSpPr>
        <p:spPr>
          <a:xfrm>
            <a:off x="8432024" y="3624916"/>
            <a:ext cx="2317411" cy="1001491"/>
          </a:xfrm>
          <a:prstGeom prst="roundRect">
            <a:avLst/>
          </a:prstGeom>
          <a:noFill/>
          <a:ln w="1905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accent3">
                    <a:lumMod val="75000"/>
                  </a:schemeClr>
                </a:solidFill>
              </a:rPr>
              <a:t>Offre de pratiques sportives adaptées</a:t>
            </a:r>
          </a:p>
        </p:txBody>
      </p:sp>
      <p:sp>
        <p:nvSpPr>
          <p:cNvPr id="10" name="Rectangle : coins arrondis 9"/>
          <p:cNvSpPr/>
          <p:nvPr/>
        </p:nvSpPr>
        <p:spPr>
          <a:xfrm>
            <a:off x="369948" y="4840167"/>
            <a:ext cx="10379487" cy="5691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…Vers des publics</a:t>
            </a:r>
            <a:r>
              <a:rPr lang="fr-FR" sz="1600" dirty="0"/>
              <a:t> </a:t>
            </a:r>
          </a:p>
        </p:txBody>
      </p:sp>
      <p:sp>
        <p:nvSpPr>
          <p:cNvPr id="11" name="Rectangle : coins arrondis 10"/>
          <p:cNvSpPr/>
          <p:nvPr/>
        </p:nvSpPr>
        <p:spPr>
          <a:xfrm>
            <a:off x="369948" y="5693616"/>
            <a:ext cx="2156867" cy="783966"/>
          </a:xfrm>
          <a:prstGeom prst="round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accent1"/>
                </a:solidFill>
              </a:rPr>
              <a:t>Handicap sensoriel Mal et non voyants (Délégation FFJDA)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2746110" y="5693614"/>
            <a:ext cx="2455851" cy="783965"/>
          </a:xfrm>
          <a:prstGeom prst="round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accent6">
                    <a:lumMod val="75000"/>
                  </a:schemeClr>
                </a:solidFill>
              </a:rPr>
              <a:t>Handicap sensoriel Mal entendants et sourds (Délégation FFJDA)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493088" y="5693615"/>
            <a:ext cx="2455851" cy="783964"/>
          </a:xfrm>
          <a:prstGeom prst="round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0070C0"/>
                </a:solidFill>
              </a:rPr>
              <a:t>Handicaps physiques et moteurs (Délégation FFJDA)</a:t>
            </a:r>
          </a:p>
        </p:txBody>
      </p:sp>
      <p:sp>
        <p:nvSpPr>
          <p:cNvPr id="14" name="Rectangle : coins arrondis 13"/>
          <p:cNvSpPr/>
          <p:nvPr/>
        </p:nvSpPr>
        <p:spPr>
          <a:xfrm>
            <a:off x="8240066" y="5693613"/>
            <a:ext cx="2509369" cy="783966"/>
          </a:xfrm>
          <a:prstGeom prst="roundRect">
            <a:avLst/>
          </a:prstGeom>
          <a:noFill/>
          <a:ln w="1905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accent3">
                    <a:lumMod val="75000"/>
                  </a:schemeClr>
                </a:solidFill>
              </a:rPr>
              <a:t>Handicaps mentaux et psychiques (Délégation FFSA)</a:t>
            </a:r>
          </a:p>
        </p:txBody>
      </p:sp>
    </p:spTree>
    <p:extLst>
      <p:ext uri="{BB962C8B-B14F-4D97-AF65-F5344CB8AC3E}">
        <p14:creationId xmlns:p14="http://schemas.microsoft.com/office/powerpoint/2010/main" val="75779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107" y="1404158"/>
            <a:ext cx="10296883" cy="135321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r-FR" sz="2100" dirty="0"/>
              <a:t>La FFJDA a accompagné et encadré, lors des deux dernières Paralympiades, les athlètes de l’équipe de France Handisport, en partenariat avec la Fédération Française Handisport.</a:t>
            </a:r>
          </a:p>
          <a:p>
            <a:pPr marL="0" indent="0" algn="just">
              <a:buNone/>
            </a:pPr>
            <a:r>
              <a:rPr lang="fr-FR" sz="2100" dirty="0"/>
              <a:t>La FFJDA est devenue délégataire, le 1</a:t>
            </a:r>
            <a:r>
              <a:rPr lang="fr-FR" sz="2100" baseline="30000" dirty="0"/>
              <a:t>er</a:t>
            </a:r>
            <a:r>
              <a:rPr lang="fr-FR" sz="2100" dirty="0"/>
              <a:t> Janvier 2017, du public Para-judo (déficiences sensorielles et motrices).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Rectangle : coins arrondis 3"/>
          <p:cNvSpPr/>
          <p:nvPr/>
        </p:nvSpPr>
        <p:spPr>
          <a:xfrm>
            <a:off x="314108" y="392692"/>
            <a:ext cx="10296884" cy="834283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La délégation sportive Para-Judo</a:t>
            </a:r>
          </a:p>
        </p:txBody>
      </p:sp>
      <p:sp>
        <p:nvSpPr>
          <p:cNvPr id="5" name="Rectangle : coins arrondis 4"/>
          <p:cNvSpPr/>
          <p:nvPr/>
        </p:nvSpPr>
        <p:spPr>
          <a:xfrm>
            <a:off x="314107" y="2850878"/>
            <a:ext cx="10296883" cy="74975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/>
              <a:t>La délégation Para-judo concerne :</a:t>
            </a:r>
            <a:r>
              <a:rPr lang="fr-FR" sz="1600" dirty="0"/>
              <a:t> </a:t>
            </a:r>
          </a:p>
        </p:txBody>
      </p:sp>
      <p:sp>
        <p:nvSpPr>
          <p:cNvPr id="6" name="Rectangle : coins arrondis 5"/>
          <p:cNvSpPr/>
          <p:nvPr/>
        </p:nvSpPr>
        <p:spPr>
          <a:xfrm>
            <a:off x="951627" y="3833175"/>
            <a:ext cx="1845082" cy="1888457"/>
          </a:xfrm>
          <a:prstGeom prst="round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2000" b="1"/>
              <a:t>Les handicaps sensoriels</a:t>
            </a:r>
          </a:p>
        </p:txBody>
      </p:sp>
      <p:sp>
        <p:nvSpPr>
          <p:cNvPr id="7" name="Rectangle : coins arrondis 6"/>
          <p:cNvSpPr/>
          <p:nvPr/>
        </p:nvSpPr>
        <p:spPr>
          <a:xfrm>
            <a:off x="4687748" y="3838992"/>
            <a:ext cx="2073105" cy="841436"/>
          </a:xfrm>
          <a:prstGeom prst="roundRect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2000" b="1">
                <a:solidFill>
                  <a:schemeClr val="accent1"/>
                </a:solidFill>
              </a:rPr>
              <a:t>Mal et non voyants</a:t>
            </a:r>
          </a:p>
        </p:txBody>
      </p:sp>
      <p:sp>
        <p:nvSpPr>
          <p:cNvPr id="8" name="Rectangle : coins arrondis 7"/>
          <p:cNvSpPr/>
          <p:nvPr/>
        </p:nvSpPr>
        <p:spPr>
          <a:xfrm>
            <a:off x="4687748" y="4906764"/>
            <a:ext cx="2073105" cy="797362"/>
          </a:xfrm>
          <a:prstGeom prst="roundRect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>
                <a:solidFill>
                  <a:schemeClr val="accent6">
                    <a:lumMod val="75000"/>
                  </a:schemeClr>
                </a:solidFill>
              </a:rPr>
              <a:t>Mal entendants et sourds</a:t>
            </a:r>
          </a:p>
        </p:txBody>
      </p:sp>
      <p:sp>
        <p:nvSpPr>
          <p:cNvPr id="9" name="Rectangle : coins arrondis 8"/>
          <p:cNvSpPr/>
          <p:nvPr/>
        </p:nvSpPr>
        <p:spPr>
          <a:xfrm>
            <a:off x="8537885" y="3838992"/>
            <a:ext cx="2073105" cy="841436"/>
          </a:xfrm>
          <a:prstGeom prst="roundRect">
            <a:avLst/>
          </a:prstGeom>
          <a:noFill/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2000"/>
              <a:t>Les Jeux Paralympiques</a:t>
            </a:r>
          </a:p>
        </p:txBody>
      </p:sp>
      <p:sp>
        <p:nvSpPr>
          <p:cNvPr id="10" name="Rectangle : coins arrondis 9"/>
          <p:cNvSpPr/>
          <p:nvPr/>
        </p:nvSpPr>
        <p:spPr>
          <a:xfrm>
            <a:off x="8537885" y="4906764"/>
            <a:ext cx="2073105" cy="797362"/>
          </a:xfrm>
          <a:prstGeom prst="round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accent6">
                    <a:lumMod val="75000"/>
                  </a:schemeClr>
                </a:solidFill>
              </a:rPr>
              <a:t>Les Deaflympics</a:t>
            </a:r>
          </a:p>
        </p:txBody>
      </p:sp>
      <p:sp>
        <p:nvSpPr>
          <p:cNvPr id="11" name="Flèche : bas 10"/>
          <p:cNvSpPr/>
          <p:nvPr/>
        </p:nvSpPr>
        <p:spPr>
          <a:xfrm rot="16200000">
            <a:off x="6978158" y="3977522"/>
            <a:ext cx="1437912" cy="1591475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2000" b="1"/>
              <a:t>Objectif</a:t>
            </a:r>
          </a:p>
        </p:txBody>
      </p:sp>
      <p:sp>
        <p:nvSpPr>
          <p:cNvPr id="12" name="Flèche : bas 11"/>
          <p:cNvSpPr/>
          <p:nvPr/>
        </p:nvSpPr>
        <p:spPr>
          <a:xfrm rot="16200000">
            <a:off x="3036361" y="3989739"/>
            <a:ext cx="1437912" cy="1567043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b="1"/>
              <a:t>Le public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xmlns="" id="{C88DE3C9-E1D2-47F0-AB1A-3DECDAE90F9E}"/>
              </a:ext>
            </a:extLst>
          </p:cNvPr>
          <p:cNvSpPr/>
          <p:nvPr/>
        </p:nvSpPr>
        <p:spPr>
          <a:xfrm>
            <a:off x="951628" y="5848546"/>
            <a:ext cx="1845082" cy="841436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>
                <a:solidFill>
                  <a:schemeClr val="bg1">
                    <a:lumMod val="50000"/>
                  </a:schemeClr>
                </a:solidFill>
              </a:rPr>
              <a:t>Les handicaps moteurs</a:t>
            </a:r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xmlns="" id="{84307BAF-35AA-4DE7-816A-30D6ABE180C8}"/>
              </a:ext>
            </a:extLst>
          </p:cNvPr>
          <p:cNvSpPr/>
          <p:nvPr/>
        </p:nvSpPr>
        <p:spPr>
          <a:xfrm rot="16200000">
            <a:off x="3294630" y="5445771"/>
            <a:ext cx="921376" cy="1567045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b="1"/>
              <a:t>Le public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D7B5DE6A-822D-49FA-8EAF-82EA01F64A8A}"/>
              </a:ext>
            </a:extLst>
          </p:cNvPr>
          <p:cNvSpPr/>
          <p:nvPr/>
        </p:nvSpPr>
        <p:spPr>
          <a:xfrm>
            <a:off x="4687748" y="5830612"/>
            <a:ext cx="2073105" cy="797362"/>
          </a:xfrm>
          <a:prstGeom prst="roundRect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fr-FR" sz="1600" b="1">
                <a:solidFill>
                  <a:schemeClr val="bg1">
                    <a:lumMod val="50000"/>
                  </a:schemeClr>
                </a:solidFill>
              </a:rPr>
              <a:t>IMC, amputés….</a:t>
            </a:r>
          </a:p>
        </p:txBody>
      </p:sp>
    </p:spTree>
    <p:extLst>
      <p:ext uri="{BB962C8B-B14F-4D97-AF65-F5344CB8AC3E}">
        <p14:creationId xmlns:p14="http://schemas.microsoft.com/office/powerpoint/2010/main" val="284179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xmlns="" id="{79F006CA-162D-4579-8AE1-AFFD7DED7B91}"/>
              </a:ext>
            </a:extLst>
          </p:cNvPr>
          <p:cNvSpPr/>
          <p:nvPr/>
        </p:nvSpPr>
        <p:spPr>
          <a:xfrm>
            <a:off x="544034" y="199098"/>
            <a:ext cx="10435856" cy="1247877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Valoriser le projet sportif, valide et Paralympique, </a:t>
            </a:r>
          </a:p>
          <a:p>
            <a:pPr algn="ctr"/>
            <a:r>
              <a:rPr lang="fr-FR" sz="3200" dirty="0"/>
              <a:t>au sein de nos structures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38635F2-D1A2-4D9A-9516-B29596577E50}"/>
              </a:ext>
            </a:extLst>
          </p:cNvPr>
          <p:cNvSpPr txBox="1"/>
          <p:nvPr/>
        </p:nvSpPr>
        <p:spPr>
          <a:xfrm>
            <a:off x="299482" y="1829748"/>
            <a:ext cx="1036851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200" dirty="0"/>
              <a:t>S’appuyer sur le projet sportif de la fédération et notamment le PPF 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fr-FR" sz="2200" dirty="0"/>
              <a:t>Les athlètes performants de demain doivent être intégrés ou associés à une structure du PPF</a:t>
            </a:r>
          </a:p>
          <a:p>
            <a:pPr lvl="3"/>
            <a:endParaRPr lang="fr-FR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200" dirty="0"/>
              <a:t>Mettre en place une politique de détection et de formation des jeunes judokas 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fr-FR" sz="2200" dirty="0"/>
              <a:t>Valoriser et prioriser le double projet Olympique et Paralympique, notamment pour les sportifs en structures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fr-FR" sz="2200" dirty="0"/>
              <a:t>Associer les CTF, CTS, Formateurs et clubs de la FFJDA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fr-FR" sz="2200" dirty="0"/>
              <a:t>Développer une communication claire et efficace</a:t>
            </a:r>
          </a:p>
          <a:p>
            <a:pPr lvl="3"/>
            <a:endParaRPr lang="fr-FR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200" dirty="0"/>
              <a:t>Mettre en place un accompagnement spécifique de ces judokas (sportif – scolaire et socio professionnel – médical (Classification – base IBSA)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53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xmlns="" id="{D6C0B1FA-A9BA-4D2C-AF6A-70FAAD555B7F}"/>
              </a:ext>
            </a:extLst>
          </p:cNvPr>
          <p:cNvSpPr/>
          <p:nvPr/>
        </p:nvSpPr>
        <p:spPr>
          <a:xfrm>
            <a:off x="1187777" y="663115"/>
            <a:ext cx="9659381" cy="5426903"/>
          </a:xfrm>
          <a:prstGeom prst="round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/>
              <a:t>Détecter les athlètes de demain</a:t>
            </a:r>
          </a:p>
        </p:txBody>
      </p:sp>
    </p:spTree>
    <p:extLst>
      <p:ext uri="{BB962C8B-B14F-4D97-AF65-F5344CB8AC3E}">
        <p14:creationId xmlns:p14="http://schemas.microsoft.com/office/powerpoint/2010/main" val="297330695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82103A6866EB4199183960540291EB" ma:contentTypeVersion="11" ma:contentTypeDescription="Crée un document." ma:contentTypeScope="" ma:versionID="b56bb121ef60c591f01e5c329ab2ad06">
  <xsd:schema xmlns:xsd="http://www.w3.org/2001/XMLSchema" xmlns:xs="http://www.w3.org/2001/XMLSchema" xmlns:p="http://schemas.microsoft.com/office/2006/metadata/properties" xmlns:ns2="553b65b1-e2be-4b3f-bf89-ba4a8a082edc" xmlns:ns3="1ff5fbcd-4cec-49fa-a2fc-634a75a21e43" targetNamespace="http://schemas.microsoft.com/office/2006/metadata/properties" ma:root="true" ma:fieldsID="e69deb8cf5171881f62e6ad0dec6079b" ns2:_="" ns3:_="">
    <xsd:import namespace="553b65b1-e2be-4b3f-bf89-ba4a8a082edc"/>
    <xsd:import namespace="1ff5fbcd-4cec-49fa-a2fc-634a75a21e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Date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b65b1-e2be-4b3f-bf89-ba4a8a082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Date" ma:index="14" nillable="true" ma:displayName="Date" ma:format="DateOnly" ma:internalName="Date">
      <xsd:simpleType>
        <xsd:restriction base="dms:DateTime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f5fbcd-4cec-49fa-a2fc-634a75a21e4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f5fbcd-4cec-49fa-a2fc-634a75a21e43">
      <UserInfo>
        <DisplayName>Eric BUONOMO</DisplayName>
        <AccountId>14</AccountId>
        <AccountType/>
      </UserInfo>
      <UserInfo>
        <DisplayName>Max BRESOLIN</DisplayName>
        <AccountId>15</AccountId>
        <AccountType/>
      </UserInfo>
      <UserInfo>
        <DisplayName>Patrick LACOMBE</DisplayName>
        <AccountId>16</AccountId>
        <AccountType/>
      </UserInfo>
    </SharedWithUsers>
    <Date xmlns="553b65b1-e2be-4b3f-bf89-ba4a8a082edc" xsi:nil="true"/>
  </documentManagement>
</p:properties>
</file>

<file path=customXml/itemProps1.xml><?xml version="1.0" encoding="utf-8"?>
<ds:datastoreItem xmlns:ds="http://schemas.openxmlformats.org/officeDocument/2006/customXml" ds:itemID="{F7C690FB-2603-4AA1-ABB2-D621C1D157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79DED6-35B5-451B-B499-B465793673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3b65b1-e2be-4b3f-bf89-ba4a8a082edc"/>
    <ds:schemaRef ds:uri="1ff5fbcd-4cec-49fa-a2fc-634a75a21e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6594CE-3D3B-4914-B20F-8628EE91296D}">
  <ds:schemaRefs>
    <ds:schemaRef ds:uri="http://purl.org/dc/terms/"/>
    <ds:schemaRef ds:uri="http://www.w3.org/XML/1998/namespace"/>
    <ds:schemaRef ds:uri="553b65b1-e2be-4b3f-bf89-ba4a8a082edc"/>
    <ds:schemaRef ds:uri="http://schemas.microsoft.com/office/2006/documentManagement/types"/>
    <ds:schemaRef ds:uri="1ff5fbcd-4cec-49fa-a2fc-634a75a21e43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421</Words>
  <Application>Microsoft Office PowerPoint</Application>
  <PresentationFormat>Personnalisé</PresentationFormat>
  <Paragraphs>55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View</vt:lpstr>
      <vt:lpstr>PARA-JUDO 2019-2024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PARA-JUDO 2017-2021</dc:title>
  <dc:creator>OLIVIER BUSNEL</dc:creator>
  <cp:lastModifiedBy>HAUTS DE FRANCE JUDO</cp:lastModifiedBy>
  <cp:revision>13</cp:revision>
  <cp:lastPrinted>2019-07-17T09:25:19Z</cp:lastPrinted>
  <dcterms:modified xsi:type="dcterms:W3CDTF">2019-09-17T12:26:52Z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0x010100DA82103A6866EB4199183960540291EB</vt:lpwstr>
  </property>
</Properties>
</file>