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15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D5355-551C-4BF1-90F5-4689BAF94257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CEE6-3249-4F33-B2E4-890D7C646D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779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A4B18-07A4-4A08-97CF-D9BF503C046D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A1862-ADA4-4DD5-94BC-D84E811AD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87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3171" indent="-28583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340" indent="-22866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677" indent="-22866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8013" indent="-22866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5349" indent="-2286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2686" indent="-2286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0022" indent="-2286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7359" indent="-2286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2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7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07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71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99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STAGE NATIONAL DE RENTREE 2019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1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93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60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89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60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0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35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3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5D7F-5D4B-465E-8D51-6A7A4B37CB9A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A1A6-A87C-4F8D-8F14-DBC197F5AD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549709"/>
            <a:ext cx="12192000" cy="72911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spc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89647" y="733485"/>
            <a:ext cx="1219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>
                <a:latin typeface="+mj-lt"/>
              </a:rPr>
              <a:t>Stages Nationaux </a:t>
            </a:r>
          </a:p>
          <a:p>
            <a:pPr algn="ctr"/>
            <a:r>
              <a:rPr lang="fr-FR" sz="7200" b="1" dirty="0" smtClean="0">
                <a:latin typeface="+mj-lt"/>
              </a:rPr>
              <a:t>de Rentrée </a:t>
            </a:r>
          </a:p>
          <a:p>
            <a:pPr algn="ctr"/>
            <a:r>
              <a:rPr lang="fr-FR" sz="7200" b="1" dirty="0" smtClean="0">
                <a:latin typeface="+mj-lt"/>
              </a:rPr>
              <a:t>2019</a:t>
            </a:r>
          </a:p>
          <a:p>
            <a:pPr algn="ctr"/>
            <a:endParaRPr lang="fr-FR" sz="7200" b="1" dirty="0">
              <a:latin typeface="+mj-lt"/>
            </a:endParaRPr>
          </a:p>
          <a:p>
            <a:pPr algn="ctr"/>
            <a:r>
              <a:rPr lang="fr-FR" sz="7200" b="1" dirty="0" smtClean="0">
                <a:latin typeface="+mj-lt"/>
              </a:rPr>
              <a:t>Réglementation sportive</a:t>
            </a:r>
            <a:endParaRPr lang="fr-FR" sz="7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21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7988" y="1117496"/>
            <a:ext cx="1162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7988" y="938061"/>
            <a:ext cx="120740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+mj-lt"/>
                <a:cs typeface="Arial" panose="020B0604020202020204" pitchFamily="34" charset="0"/>
              </a:rPr>
              <a:t>Participation </a:t>
            </a:r>
            <a:r>
              <a:rPr lang="fr-FR" sz="3200" dirty="0">
                <a:latin typeface="+mj-lt"/>
                <a:cs typeface="Arial" panose="020B0604020202020204" pitchFamily="34" charset="0"/>
              </a:rPr>
              <a:t>des étrangers aux compétitions organisées par la </a:t>
            </a:r>
            <a:r>
              <a:rPr lang="fr-FR" sz="3200" dirty="0" smtClean="0">
                <a:latin typeface="+mj-lt"/>
                <a:cs typeface="Arial" panose="020B0604020202020204" pitchFamily="34" charset="0"/>
              </a:rPr>
              <a:t>FFJDA</a:t>
            </a:r>
          </a:p>
          <a:p>
            <a:pPr algn="ctr"/>
            <a:r>
              <a:rPr lang="fr-FR" sz="3200" dirty="0" smtClean="0">
                <a:latin typeface="+mj-lt"/>
                <a:cs typeface="Arial" panose="020B0604020202020204" pitchFamily="34" charset="0"/>
              </a:rPr>
              <a:t>Décision votée lors de l’ AG 2019</a:t>
            </a:r>
            <a:endParaRPr lang="fr-FR" sz="3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450" y="1814551"/>
            <a:ext cx="11697099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000" b="1" dirty="0" smtClean="0">
              <a:solidFill>
                <a:srgbClr val="3333CC"/>
              </a:solidFill>
              <a:cs typeface="Arial" panose="020B0604020202020204" pitchFamily="34" charset="0"/>
            </a:endParaRPr>
          </a:p>
          <a:p>
            <a:pPr algn="just"/>
            <a:r>
              <a:rPr lang="fr-FR" sz="3200" b="1" dirty="0" smtClean="0">
                <a:solidFill>
                  <a:srgbClr val="3333CC"/>
                </a:solidFill>
                <a:latin typeface="+mj-lt"/>
                <a:cs typeface="Arial" panose="020B0604020202020204" pitchFamily="34" charset="0"/>
              </a:rPr>
              <a:t>Compétitions individuelles</a:t>
            </a:r>
            <a:endParaRPr lang="fr-FR" sz="3200" b="1" dirty="0">
              <a:solidFill>
                <a:srgbClr val="3333CC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fr-FR" sz="3200" dirty="0" smtClean="0">
                <a:latin typeface="+mj-lt"/>
                <a:cs typeface="Arial" panose="020B0604020202020204" pitchFamily="34" charset="0"/>
              </a:rPr>
              <a:t>En France, un judoka étranger peut participer aux compétitions FFJDA à l’exception de la phase finale du championnat de France senior individuel 1</a:t>
            </a:r>
            <a:r>
              <a:rPr lang="fr-FR" sz="3200" baseline="30000" dirty="0" smtClean="0">
                <a:latin typeface="+mj-lt"/>
                <a:cs typeface="Arial" panose="020B0604020202020204" pitchFamily="34" charset="0"/>
              </a:rPr>
              <a:t>ère</a:t>
            </a:r>
            <a:r>
              <a:rPr lang="fr-FR" sz="3200" dirty="0" smtClean="0">
                <a:latin typeface="+mj-lt"/>
                <a:cs typeface="Arial" panose="020B0604020202020204" pitchFamily="34" charset="0"/>
              </a:rPr>
              <a:t> division, dès qu’il est en possession de </a:t>
            </a:r>
            <a:r>
              <a:rPr lang="fr-FR" sz="3200" b="1" u="sng" dirty="0" smtClean="0">
                <a:latin typeface="+mj-lt"/>
                <a:cs typeface="Arial" panose="020B0604020202020204" pitchFamily="34" charset="0"/>
              </a:rPr>
              <a:t>trois années de licences FFJDA (dont celle de l’année en cours). </a:t>
            </a:r>
          </a:p>
          <a:p>
            <a:pPr algn="just"/>
            <a:endParaRPr lang="fr-FR" sz="1000" b="1" dirty="0" smtClean="0">
              <a:solidFill>
                <a:srgbClr val="3333CC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fr-FR" sz="3200" b="1" dirty="0" smtClean="0">
                <a:solidFill>
                  <a:srgbClr val="3333CC"/>
                </a:solidFill>
                <a:latin typeface="+mj-lt"/>
                <a:cs typeface="Arial" panose="020B0604020202020204" pitchFamily="34" charset="0"/>
              </a:rPr>
              <a:t>Il a été décidé </a:t>
            </a:r>
            <a:r>
              <a:rPr lang="fr-FR" sz="3200" b="1" u="sng" dirty="0" smtClean="0">
                <a:solidFill>
                  <a:srgbClr val="3333CC"/>
                </a:solidFill>
                <a:latin typeface="+mj-lt"/>
                <a:cs typeface="Arial" panose="020B0604020202020204" pitchFamily="34" charset="0"/>
              </a:rPr>
              <a:t>Uniquement pour les catégories benjamins et minimes  </a:t>
            </a:r>
          </a:p>
          <a:p>
            <a:pPr algn="just"/>
            <a:r>
              <a:rPr lang="fr-FR" sz="3200" dirty="0" smtClean="0">
                <a:latin typeface="+mj-lt"/>
                <a:cs typeface="Arial" panose="020B0604020202020204" pitchFamily="34" charset="0"/>
              </a:rPr>
              <a:t>que </a:t>
            </a:r>
            <a:r>
              <a:rPr lang="fr-FR" sz="3200" dirty="0">
                <a:latin typeface="+mj-lt"/>
                <a:cs typeface="Arial" panose="020B0604020202020204" pitchFamily="34" charset="0"/>
              </a:rPr>
              <a:t>l</a:t>
            </a:r>
            <a:r>
              <a:rPr lang="fr-FR" sz="3200" dirty="0" smtClean="0">
                <a:latin typeface="+mj-lt"/>
                <a:cs typeface="Arial" panose="020B0604020202020204" pitchFamily="34" charset="0"/>
              </a:rPr>
              <a:t>e </a:t>
            </a:r>
            <a:r>
              <a:rPr lang="fr-FR" sz="3200" dirty="0">
                <a:latin typeface="+mj-lt"/>
                <a:cs typeface="Arial" panose="020B0604020202020204" pitchFamily="34" charset="0"/>
              </a:rPr>
              <a:t>nombre d’années de licences </a:t>
            </a:r>
            <a:r>
              <a:rPr lang="fr-FR" sz="3200" dirty="0" smtClean="0">
                <a:latin typeface="+mj-lt"/>
                <a:cs typeface="Arial" panose="020B0604020202020204" pitchFamily="34" charset="0"/>
              </a:rPr>
              <a:t>FFJDA exigé </a:t>
            </a:r>
            <a:r>
              <a:rPr lang="fr-FR" sz="3200" b="1" dirty="0" smtClean="0">
                <a:latin typeface="+mj-lt"/>
                <a:cs typeface="Arial" panose="020B0604020202020204" pitchFamily="34" charset="0"/>
              </a:rPr>
              <a:t>serait </a:t>
            </a:r>
            <a:r>
              <a:rPr lang="fr-FR" sz="3200" b="1" dirty="0">
                <a:latin typeface="+mj-lt"/>
                <a:cs typeface="Arial" panose="020B0604020202020204" pitchFamily="34" charset="0"/>
              </a:rPr>
              <a:t>de </a:t>
            </a:r>
            <a:r>
              <a:rPr lang="fr-FR" sz="3200" b="1" u="sng" dirty="0">
                <a:latin typeface="+mj-lt"/>
                <a:cs typeface="Arial" panose="020B0604020202020204" pitchFamily="34" charset="0"/>
              </a:rPr>
              <a:t>2 années </a:t>
            </a:r>
            <a:r>
              <a:rPr lang="fr-FR" sz="3200" b="1" dirty="0">
                <a:latin typeface="+mj-lt"/>
                <a:cs typeface="Arial" panose="020B0604020202020204" pitchFamily="34" charset="0"/>
              </a:rPr>
              <a:t>dont celle de l’année en </a:t>
            </a:r>
            <a:r>
              <a:rPr lang="fr-FR" sz="3200" b="1" dirty="0" smtClean="0">
                <a:latin typeface="+mj-lt"/>
                <a:cs typeface="Arial" panose="020B0604020202020204" pitchFamily="34" charset="0"/>
              </a:rPr>
              <a:t>cours</a:t>
            </a:r>
          </a:p>
          <a:p>
            <a:pPr algn="just"/>
            <a:endParaRPr lang="fr-FR" sz="3200" b="1" dirty="0">
              <a:cs typeface="Arial" panose="020B0604020202020204" pitchFamily="34" charset="0"/>
            </a:endParaRPr>
          </a:p>
          <a:p>
            <a:pPr algn="just"/>
            <a:r>
              <a:rPr lang="fr-FR" sz="1100" dirty="0" smtClean="0">
                <a:solidFill>
                  <a:srgbClr val="3333CC"/>
                </a:solidFill>
                <a:latin typeface="+mj-lt"/>
                <a:cs typeface="Arial" panose="020B0604020202020204" pitchFamily="34" charset="0"/>
              </a:rPr>
              <a:t>Stages nationaux de rentrée 2019</a:t>
            </a:r>
            <a:endParaRPr lang="fr-FR" sz="1100" dirty="0">
              <a:solidFill>
                <a:srgbClr val="3333CC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0204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spc="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sportif - Nationalité</a:t>
            </a:r>
          </a:p>
        </p:txBody>
      </p:sp>
    </p:spTree>
    <p:extLst>
      <p:ext uri="{BB962C8B-B14F-4D97-AF65-F5344CB8AC3E}">
        <p14:creationId xmlns:p14="http://schemas.microsoft.com/office/powerpoint/2010/main" val="147594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553b65b1-e2be-4b3f-bf89-ba4a8a082e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82103A6866EB4199183960540291EB" ma:contentTypeVersion="11" ma:contentTypeDescription="Crée un document." ma:contentTypeScope="" ma:versionID="b56bb121ef60c591f01e5c329ab2ad06">
  <xsd:schema xmlns:xsd="http://www.w3.org/2001/XMLSchema" xmlns:xs="http://www.w3.org/2001/XMLSchema" xmlns:p="http://schemas.microsoft.com/office/2006/metadata/properties" xmlns:ns2="553b65b1-e2be-4b3f-bf89-ba4a8a082edc" xmlns:ns3="1ff5fbcd-4cec-49fa-a2fc-634a75a21e43" targetNamespace="http://schemas.microsoft.com/office/2006/metadata/properties" ma:root="true" ma:fieldsID="e69deb8cf5171881f62e6ad0dec6079b" ns2:_="" ns3:_="">
    <xsd:import namespace="553b65b1-e2be-4b3f-bf89-ba4a8a082edc"/>
    <xsd:import namespace="1ff5fbcd-4cec-49fa-a2fc-634a75a21e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Date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b65b1-e2be-4b3f-bf89-ba4a8a082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Date" ma:index="14" nillable="true" ma:displayName="Date" ma:format="DateOnly" ma:internalName="Date">
      <xsd:simpleType>
        <xsd:restriction base="dms:DateTim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f5fbcd-4cec-49fa-a2fc-634a75a21e4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B02129-B7E6-4DAD-A811-7F4696EF1F50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553b65b1-e2be-4b3f-bf89-ba4a8a082edc"/>
    <ds:schemaRef ds:uri="http://schemas.microsoft.com/office/2006/documentManagement/types"/>
    <ds:schemaRef ds:uri="http://purl.org/dc/terms/"/>
    <ds:schemaRef ds:uri="http://purl.org/dc/elements/1.1/"/>
    <ds:schemaRef ds:uri="1ff5fbcd-4cec-49fa-a2fc-634a75a21e4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071F15-C194-47CC-9A94-49B897E37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7A067C-E325-4960-B5B3-7496161F0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3b65b1-e2be-4b3f-bf89-ba4a8a082edc"/>
    <ds:schemaRef ds:uri="1ff5fbcd-4cec-49fa-a2fc-634a75a21e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111</Words>
  <Application>Microsoft Office PowerPoint</Application>
  <PresentationFormat>Personnalisé</PresentationFormat>
  <Paragraphs>18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BAILO</dc:creator>
  <cp:lastModifiedBy>HAUTS DE FRANCE JUDO</cp:lastModifiedBy>
  <cp:revision>9</cp:revision>
  <cp:lastPrinted>2019-07-01T13:32:04Z</cp:lastPrinted>
  <dcterms:created xsi:type="dcterms:W3CDTF">2019-07-01T13:04:23Z</dcterms:created>
  <dcterms:modified xsi:type="dcterms:W3CDTF">2019-09-17T12:27:09Z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0x010100DA82103A6866EB4199183960540291EB</vt:lpwstr>
  </property>
</Properties>
</file>